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5" r:id="rId8"/>
    <p:sldId id="278" r:id="rId9"/>
    <p:sldId id="279" r:id="rId10"/>
    <p:sldId id="270" r:id="rId11"/>
    <p:sldId id="271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31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9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9321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66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6387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3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12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6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2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5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5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4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3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7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1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4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0F5AB-3C8E-4ECA-9778-2A3ECB9321FE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AB91C6-F021-405F-A44A-36019D3BE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9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2301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我要跟隨祢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Follow, I Will Follow Thee</a:t>
            </a:r>
            <a:endParaRPr lang="en-US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686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耶穌呼召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我要跟隨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ho-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永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遠跟隨祂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calls me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I must follow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Him always;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92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靠主扶持引導指示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hu-chhi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就不偏離</a:t>
            </a:r>
            <a:r>
              <a:rPr lang="zh-TW" altLang="en-US" sz="4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-li.</a:t>
            </a:r>
          </a:p>
          <a:p>
            <a:pPr marL="45720" indent="0" algn="ctr">
              <a:buNone/>
            </a:pPr>
            <a:endParaRPr lang="en-US" sz="2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my Savior goes before 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can never stray.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894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跟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要跟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隨主耶穌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各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日跟隨主脚步，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Follow,   I will follow Thee, my Lord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passing day;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3615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主祢真知我一生路途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Li  chin  chai  goa 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lo-to,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祢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的確引導保護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tomorrows are all known to thee,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lead me all the way.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973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耶穌呼召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我要跟隨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ho-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現在跟隨主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kun-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1.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calls me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I must follow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Him today,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325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聽祂呼聲溫柔仁慈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ho-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那可躊躇</a:t>
            </a:r>
            <a:r>
              <a:rPr lang="zh-TW" altLang="en-US" sz="4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sz="2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His tender voice is pleading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can I delay?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412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跟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要跟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隨主耶穌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日跟隨主脚步，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Follow,   I will follow Thee, my Lord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passing day;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396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主祢真知我一生路途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Li  chin  chai  goa  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lo- to,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祢的確引導保護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tomorrows are all known to thee,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lead me all the way.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4110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耶穌呼召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我要跟隨</a:t>
            </a:r>
            <a:r>
              <a:rPr lang="zh-TW" altLang="en-US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ho-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時刻跟隨主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calls me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I must follow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822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與主同在福氣齊備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tong-chai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氣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力祂賞賜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the blessing of His presence,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Fullness of His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722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跟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要跟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隨主耶穌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日跟隨主脚步，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Follow,   I will follow Thee, my Lord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passing day;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6021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主祢真知我一生路途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Li  chin  chai  goa  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lo-to,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祢的確引導保護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tomorrows are all known to thee,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lead me all the way.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40629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205</TotalTime>
  <Words>603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17</cp:revision>
  <dcterms:created xsi:type="dcterms:W3CDTF">2017-07-07T05:41:11Z</dcterms:created>
  <dcterms:modified xsi:type="dcterms:W3CDTF">2018-04-14T00:56:16Z</dcterms:modified>
</cp:coreProperties>
</file>